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18"/>
  </p:normalViewPr>
  <p:slideViewPr>
    <p:cSldViewPr snapToGrid="0" snapToObjects="1">
      <p:cViewPr varScale="1">
        <p:scale>
          <a:sx n="93" d="100"/>
          <a:sy n="93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8CD96-3638-D742-913A-2B5C923E08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8310C0-ADA2-514E-81F5-269273C57A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BA09E-9020-2A40-B5EC-BDB76267D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1E2A3-0B23-A544-817F-2EB5F9515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D814D-FE53-374A-98B2-8D5457A9F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24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F129-2B32-4649-8B08-EB83B0A2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5430F-41C4-CA4E-A0A2-73C7A41DD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13358-A716-2942-9BC3-B82BEDF40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9E9D9-EE9C-A24E-8430-76DAED922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22696-7E23-0A48-971A-D3AD1ECD8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036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817B3-A778-4E4F-B1FA-4482E4A81F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6F8259-C8CA-6E43-BE0F-73D43C2AF4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E28DC-8500-F94F-8C3A-DB6BD46A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C81A8-BBA8-6542-ADD1-7DCEBE3BF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823C1-C9F7-5343-9789-D7CECD062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309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1D14C-8EB6-5846-8F33-0AE49AE86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5F894-9FFD-AE4B-8C2E-33FE9877D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C38F9-8D7F-6747-9D02-DE4391CB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745BC-8FB2-C143-A529-C8A786BDF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7447A-4F3E-CC44-AC55-736B38FB5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609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018B3-BA1A-374D-ABDD-A2ACA10F7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0641F-9803-BD49-AE65-D7E3A5981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F8A89-4FD3-C34C-9ABE-E242C7520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43742-A653-EB44-8B21-A7C8A33BA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F3F71-996F-BD43-9743-813446880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142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3DB2-6887-A542-9429-976619898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22187-8C5C-FA4E-BDA8-B385ACC56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43AA29-9E01-D84F-B74E-E0E9EF806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DE2B5-11EE-834C-82E6-2C195993C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BC18A-56CF-8E4E-9941-681BD5574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2B1496-3B9E-C845-9AC7-811AB143A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405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33B22-445F-7645-9D77-9C50E32E1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1F1D0-1BEF-3C41-8540-CF5CA1EE5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FD539-FF06-1040-A8E2-EF63F48E44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7EFC41-0126-6F45-9015-C2279A4621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38F33C-39EE-944F-A52E-F2B01F407B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6ABAA0-4AD5-244B-9C1B-2D22BFCD2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193416-AF00-6C4D-9C77-C284E1F22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16F06-7902-9C43-A31D-B14ED42F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925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4967-3212-4949-B5A2-AAD492C29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30A2F8-32E2-5B4C-A9D6-053148589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ED83AB-2DE9-1E44-8101-F3AE8674A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02B3DB-9BD1-414C-8ACC-6C68BB0CA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780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9D237E-6360-0343-8E6E-F5B0C17B2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526476-F427-014C-AC03-FF792008C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F9B04F-C1F0-744E-B462-BF2EA0071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62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D08F9-8464-E348-A940-A5547306B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3AD1-ECBA-5D43-AA53-13980AB93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B2D279-8BEF-5640-AF88-104F3E0F0B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C3F04-09F5-824E-95A1-E63ED41FF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438F5-9526-394C-8C3E-045C21E0B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C24366-6D63-1640-9783-FECFB176F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71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B2FC-E668-7845-8404-383C4BBB8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972C7-EE78-6F41-9FCE-6E5996882B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AC6F49-6392-254E-B14F-4E92BD3463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4B8610-8F51-4541-89A6-2C03D04AC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F81E9-0DB1-E742-91CB-C8F9AB828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FEA05-66FA-4C42-BA36-7E572703C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5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807AD4-5332-CA46-8EE7-157AD525C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ABF48-83F9-C948-9EEE-4A0863B0D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BAF68-6DD6-0644-8ADC-8A1040587E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9EB87-4B35-9C4B-80A0-A83BBBC869DC}" type="datetimeFigureOut">
              <a:rPr lang="en-US" smtClean="0"/>
              <a:t>5/31/18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5A39FD-7CA7-D345-9EFF-297FB5F1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0BD47-C2B9-A242-9B7A-847761AB8E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8A470-53F2-CD4F-AB47-A90DC12FD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37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6908B-7318-B74D-AF4C-6FD71A4FAA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E5265B-3786-B24B-BECA-DD4633BFA2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B7A7A16-B722-1D42-A358-F005B58983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51" t="47677" r="16767" b="18585"/>
          <a:stretch/>
        </p:blipFill>
        <p:spPr>
          <a:xfrm>
            <a:off x="5333999" y="1565564"/>
            <a:ext cx="2078183" cy="2313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364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Ambrosio</dc:creator>
  <cp:lastModifiedBy>Jessica Ambrosio</cp:lastModifiedBy>
  <cp:revision>1</cp:revision>
  <dcterms:created xsi:type="dcterms:W3CDTF">2018-06-01T03:11:30Z</dcterms:created>
  <dcterms:modified xsi:type="dcterms:W3CDTF">2018-06-01T03:37:46Z</dcterms:modified>
</cp:coreProperties>
</file>

<file path=docProps/thumbnail.jpeg>
</file>